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77AA"/>
                </a:solidFill>
                <a:latin typeface="Liberation Mono"/>
                <a:cs typeface="Arial" panose="020B0604020202020204" pitchFamily="34" charset="0"/>
              </a:rPr>
              <a:t>NOT</a:t>
            </a:r>
            <a:r>
              <a:rPr lang="en-US" dirty="0">
                <a:latin typeface="Liberation Mono"/>
              </a:rPr>
              <a:t> </a:t>
            </a:r>
            <a:r>
              <a:rPr lang="en-US" dirty="0">
                <a:solidFill>
                  <a:srgbClr val="0077AA"/>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0077AA"/>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0077AA"/>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0077AA"/>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0077AA"/>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0077AA"/>
                </a:solidFill>
                <a:latin typeface="Liberation Mono"/>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0077AA"/>
                </a:solidFill>
                <a:latin typeface="Liberation Mono"/>
              </a:rPr>
              <a:t>PRIMARY</a:t>
            </a:r>
            <a:r>
              <a:rPr lang="en-US" dirty="0">
                <a:latin typeface="Liberation Mono"/>
                <a:cs typeface="Arial" pitchFamily="34" charset="0"/>
              </a:rPr>
              <a:t> </a:t>
            </a:r>
            <a:r>
              <a:rPr lang="en-US" dirty="0">
                <a:solidFill>
                  <a:srgbClr val="0077AA"/>
                </a:solidFill>
                <a:latin typeface="Liberation Mono"/>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0077AA"/>
                </a:solidFill>
                <a:latin typeface="Liberation Mono"/>
                <a:ea typeface="Times New Roman" panose="02020603050405020304" pitchFamily="18"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31605</TotalTime>
  <Words>44893</Words>
  <Application>Microsoft Office PowerPoint</Application>
  <PresentationFormat>Widescreen</PresentationFormat>
  <Paragraphs>5488</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6750</cp:revision>
  <dcterms:created xsi:type="dcterms:W3CDTF">2015-10-09T06:09:34Z</dcterms:created>
  <dcterms:modified xsi:type="dcterms:W3CDTF">2020-07-31T10:32:39Z</dcterms:modified>
</cp:coreProperties>
</file>